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6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1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30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4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8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3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9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7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8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5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6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7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1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4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90D4-88D4-4E7C-88B2-5A94CF632B9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F574-3DE7-4196-9889-9CE41989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64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7795" y="879566"/>
            <a:ext cx="10326227" cy="2774409"/>
          </a:xfrm>
        </p:spPr>
        <p:txBody>
          <a:bodyPr/>
          <a:lstStyle/>
          <a:p>
            <a:pPr algn="ctr"/>
            <a:r>
              <a:rPr lang="ru-RU" dirty="0" smtClean="0"/>
              <a:t>ОБРАЗ ПЕТЕРБУРГА В РУССКОЙ ЛИТЕРАТУРЕ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3840480"/>
            <a:ext cx="10462280" cy="1798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 Ф. М. ДОСТОЕВСКОГО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достоевского глазами художника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глазунова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 повести «Белые ночи»)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 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 роману «Преступление и наказание»)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М. Достоевский в Петербурге. Осень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03" y="2955614"/>
            <a:ext cx="2756423" cy="35970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65" y="2819400"/>
            <a:ext cx="2707967" cy="37550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69" y="2884976"/>
            <a:ext cx="2441294" cy="3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67" y="418011"/>
            <a:ext cx="10146214" cy="61830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 Достоевского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4467" y="1227909"/>
            <a:ext cx="10144654" cy="342029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 – не фон, на котором разворачивается действие романа, а один из героев произведения.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М. Достоевский наделяет город определенными чертами:</a:t>
            </a:r>
          </a:p>
          <a:p>
            <a:pPr marL="342900" indent="-342900"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войственность Петербурга: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рязные и душные улицы, пыльные и вонючие площади; величественная, прохладна Нева;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совпадение состояния героя и города: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ерои чувствуют себя одинокими, они раздражены и беззащитны (Мармеладов, Катерина Ивановна, Соня, Лизавета, Раскольников);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 погружен в духоту, он сам является причиной раздражения и болезненного состояния героев;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 описании города чувствуется враждебность, атмосфера безысходности. Город теснит, давит людей, подталкивает их к скандалам и преступлениям.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1523999"/>
            <a:ext cx="4103914" cy="160237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ДОСТОЕВСКИЙ – самый «петербургский» писатель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651966"/>
            <a:ext cx="6510337" cy="36604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3406" y="3396343"/>
            <a:ext cx="3677194" cy="282234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Образ имперской столицы, созданный писателем, навсегда вошел в историю русской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4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737" y="827314"/>
            <a:ext cx="10122263" cy="2560321"/>
          </a:xfrm>
        </p:spPr>
        <p:txBody>
          <a:bodyPr>
            <a:noAutofit/>
          </a:bodyPr>
          <a:lstStyle/>
          <a:p>
            <a:pPr algn="just"/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июля, в чрезвычайно жаркое время, под вечер, один молодой человек вышел из своей каморки, которую нанимал от жильцов в С—м переулке, на улицу и медленно, как бы в нерешимости, отправился к К—ну мосту… На улице жара стояла страшная, к тому же духота, толкотня, всюду известка, леса, кирпич, пыль и та особенная летняя вонь, столь известная каждому петербуржцу, не имеющему возможности нанять дачу, — всё это разом неприятно потрясло и без того уже расстроенные нервы юноши. Нестерпимая же вонь из распивочных, которых в этой части города особенное множество, и пьяные, поминутно попадавшиеся, несмотря на буднее время, довершили отвратительный и грустный колорит картины. Чувство глубочайшего омерзения мелькнуло на миг в тонких чертах молодого человека.</a:t>
            </a:r>
            <a:endParaRPr lang="ru-R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3"/>
          </p:nvPr>
        </p:nvSpPr>
        <p:spPr>
          <a:xfrm>
            <a:off x="1645920" y="3483429"/>
            <a:ext cx="9396548" cy="505097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М. Достоевский «Преступление и наказание»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0457" y="3988526"/>
            <a:ext cx="9695544" cy="635725"/>
          </a:xfrm>
        </p:spPr>
        <p:txBody>
          <a:bodyPr/>
          <a:lstStyle/>
          <a:p>
            <a:r>
              <a:rPr lang="ru-RU" dirty="0" smtClean="0"/>
              <a:t>Всё время романа читатель ощущает присутствие рядом с Родионом Раскольниковым некоего неживого персонажа – огромного города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4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0"/>
            <a:ext cx="11506200" cy="1295400"/>
          </a:xfrm>
        </p:spPr>
        <p:txBody>
          <a:bodyPr/>
          <a:lstStyle/>
          <a:p>
            <a:pPr algn="ctr"/>
            <a:r>
              <a:rPr lang="ru-RU" dirty="0" smtClean="0"/>
              <a:t>Петербург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Дворцовый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«Дома без всякой архитектуры»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33" y="3134116"/>
            <a:ext cx="4127863" cy="3095897"/>
          </a:xfr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075611" y="1776549"/>
            <a:ext cx="1323703" cy="722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34446" y="1776549"/>
            <a:ext cx="1497874" cy="63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5" y="3181252"/>
            <a:ext cx="5042440" cy="2836372"/>
          </a:xfrm>
        </p:spPr>
      </p:pic>
    </p:spTree>
    <p:extLst>
      <p:ext uri="{BB962C8B-B14F-4D97-AF65-F5344CB8AC3E}">
        <p14:creationId xmlns:p14="http://schemas.microsoft.com/office/powerpoint/2010/main" val="7177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6" y="753533"/>
            <a:ext cx="10565673" cy="11013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город по описанию. Укажите название произведения, где это описание было использовано, назовите автора произведения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5029" y="1854926"/>
            <a:ext cx="10469638" cy="310895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лучше Невского проспекта, по крайней мере в Петербурге; для него он составляет все. Чем не блестит эта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улица-красавица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столицы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!.. Здесь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место, где показываются люди не по необходимости, куда не загнала их надобность и меркантильный интерес, объемлющий весь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Петербург… Невский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 есть всеобщая коммуникация Петербурга.  Всемогущий Невский проспект! Единственное развлечение бедного на гулянье Петербурга! Как чисто подметены его тротуары, и, Боже, сколько ног оставило на нем следы свои!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753534"/>
            <a:ext cx="10983685" cy="75305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город по описанию. Укажите название произведения, где это описание было использовано, назовите автора произведения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5587" y="1802673"/>
            <a:ext cx="3814355" cy="2742475"/>
          </a:xfrm>
        </p:spPr>
        <p:txBody>
          <a:bodyPr numCol="1"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оживленным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Громады стройные теснятся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Дворцов и башен; корабли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Толпой со всех концов земли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богатым пристаням стремятся;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Нева;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Мосты повисли над водами;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Темно-зелеными садами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покрылись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1462" y="1506584"/>
            <a:ext cx="32221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тебя, Петра творенье,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твой строгий, стройный вид,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 державное теченье,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Береговой ее гранит,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Твоих оград узор чугунный,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Твоих задумчивых ночей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сумрак, блеск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безлунный…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2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866261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город по описанию. Укажите название произведения, где это описание было использовано, назовите автора произведения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5417" y="1968137"/>
            <a:ext cx="8449250" cy="2629263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Вчерашний день, часу в шестом,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Зашел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 Сенную;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били женщину кнутом,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Крестьянку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молодую.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Петербурга в творчестве русских писателей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А. С.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Петербург – воплощение петровского духа, «Петра творенье», символ созидательных сил России. Петербург – город контрастов: город величия и славы, но в то же время – город суеты, забот, повседневных тревог «маленького человека».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Н. В.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Великолепие отступает перед проблемами обезличивания человека. Петербург – загадочный и таинственный. Холодный, равнодушный, бюрократический Петербург враждебен человеку и порождает страшные, зловещие фантазии.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А. Некрасов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125097" y="2904565"/>
            <a:ext cx="3383136" cy="33141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Петербург показывает глазами бедняка, описывает столицу с сочувствием к несчастным и обездоленным, с ненавистью к сытым, праздным и богатым.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10926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Петербург ф. м. Достоевского? Какую роль сыграл он в романе и какое влияние оказал на судьбы героев романа «Преступление и наказание»?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05989" y="1846217"/>
            <a:ext cx="10048994" cy="280198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пейзажи в романе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сцены уличной жизни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описание интерьеров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104</TotalTime>
  <Words>642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Times New Roman</vt:lpstr>
      <vt:lpstr>След самолета</vt:lpstr>
      <vt:lpstr>ОБРАЗ ПЕТЕРБУРГА В РУССКОЙ ЛИТЕРАТУРЕ</vt:lpstr>
      <vt:lpstr>Федор михайлович ДОСТОЕВСКИЙ – самый «петербургский» писатель</vt:lpstr>
      <vt:lpstr>В начале июля, в чрезвычайно жаркое время, под вечер, один молодой человек вышел из своей каморки, которую нанимал от жильцов в С—м переулке, на улицу и медленно, как бы в нерешимости, отправился к К—ну мосту… На улице жара стояла страшная, к тому же духота, толкотня, всюду известка, леса, кирпич, пыль и та особенная летняя вонь, столь известная каждому петербуржцу, не имеющему возможности нанять дачу, — всё это разом неприятно потрясло и без того уже расстроенные нервы юноши. Нестерпимая же вонь из распивочных, которых в этой части города особенное множество, и пьяные, поминутно попадавшиеся, несмотря на буднее время, довершили отвратительный и грустный колорит картины. Чувство глубочайшего омерзения мелькнуло на миг в тонких чертах молодого человека.</vt:lpstr>
      <vt:lpstr>Петербург</vt:lpstr>
      <vt:lpstr>Узнайте город по описанию. Укажите название произведения, где это описание было использовано, назовите автора произведения </vt:lpstr>
      <vt:lpstr>Узнайте город по описанию. Укажите название произведения, где это описание было использовано, назовите автора произведения</vt:lpstr>
      <vt:lpstr>Узнайте город по описанию. Укажите название произведения, где это описание было использовано, назовите автора произведения</vt:lpstr>
      <vt:lpstr>Образ Петербурга в творчестве русских писателей XIX века</vt:lpstr>
      <vt:lpstr>Каков Петербург ф. м. Достоевского? Какую роль сыграл он в романе и какое влияние оказал на судьбы героев романа «Преступление и наказание»?</vt:lpstr>
      <vt:lpstr>Образ петербурга достоевского глазами художника ильи глазунова</vt:lpstr>
      <vt:lpstr>Петербург Достоевского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ПЕТЕРБУРГА В РУССКОЙ ЛИТЕРАТУРЕ</dc:title>
  <dc:creator>1</dc:creator>
  <cp:lastModifiedBy>1</cp:lastModifiedBy>
  <cp:revision>19</cp:revision>
  <dcterms:created xsi:type="dcterms:W3CDTF">2023-06-26T08:15:53Z</dcterms:created>
  <dcterms:modified xsi:type="dcterms:W3CDTF">2023-06-26T10:00:14Z</dcterms:modified>
</cp:coreProperties>
</file>